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handoutMasterIdLst>
    <p:handoutMasterId r:id="rId13"/>
  </p:handoutMasterIdLst>
  <p:sldIdLst>
    <p:sldId id="333" r:id="rId5"/>
    <p:sldId id="323" r:id="rId6"/>
    <p:sldId id="324" r:id="rId7"/>
    <p:sldId id="325" r:id="rId8"/>
    <p:sldId id="335" r:id="rId9"/>
    <p:sldId id="326" r:id="rId10"/>
    <p:sldId id="327" r:id="rId11"/>
  </p:sldIdLst>
  <p:sldSz cx="12192000" cy="6858000"/>
  <p:notesSz cx="7315200" cy="9601200"/>
  <p:embeddedFontLst>
    <p:embeddedFont>
      <p:font typeface="Calibri" panose="020F0502020204030204" pitchFamily="34" charset="0"/>
      <p:regular r:id="rId14"/>
      <p:bold r:id="rId15"/>
      <p:italic r:id="rId16"/>
      <p:boldItalic r:id="rId17"/>
    </p:embeddedFont>
    <p:embeddedFont>
      <p:font typeface="Candara" panose="020E0502030303020204" pitchFamily="34" charset="0"/>
      <p:regular r:id="rId18"/>
      <p:bold r:id="rId19"/>
      <p:italic r:id="rId20"/>
      <p:boldItalic r:id="rId21"/>
    </p:embeddedFont>
    <p:embeddedFont>
      <p:font typeface="Orbitron"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commendations" id="{5DE54C4B-1A85-4B4E-90F2-9EB347D377E7}">
          <p14:sldIdLst>
            <p14:sldId id="333"/>
            <p14:sldId id="323"/>
            <p14:sldId id="324"/>
            <p14:sldId id="325"/>
            <p14:sldId id="335"/>
            <p14:sldId id="326"/>
            <p14:sldId id="32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F2"/>
    <a:srgbClr val="DF0302"/>
    <a:srgbClr val="010D2A"/>
    <a:srgbClr val="051530"/>
    <a:srgbClr val="0C294E"/>
    <a:srgbClr val="060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40E14-1663-423F-8C94-693E5A18AD82}" v="106" dt="2021-09-24T16:50:55.949"/>
    <p1510:client id="{AA946A7D-BB29-46F2-BB88-95E293A169D8}" v="6793" dt="2021-09-23T18:03: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76383" autoAdjust="0"/>
  </p:normalViewPr>
  <p:slideViewPr>
    <p:cSldViewPr>
      <p:cViewPr varScale="1">
        <p:scale>
          <a:sx n="87" d="100"/>
          <a:sy n="87" d="100"/>
        </p:scale>
        <p:origin x="246" y="84"/>
      </p:cViewPr>
      <p:guideLst>
        <p:guide pos="3840"/>
        <p:guide orient="horz" pos="2160"/>
      </p:guideLst>
    </p:cSldViewPr>
  </p:slideViewPr>
  <p:notesTextViewPr>
    <p:cViewPr>
      <p:scale>
        <a:sx n="3" d="2"/>
        <a:sy n="3" d="2"/>
      </p:scale>
      <p:origin x="0" y="0"/>
    </p:cViewPr>
  </p:notesTextViewPr>
  <p:notesViewPr>
    <p:cSldViewPr showGuides="1">
      <p:cViewPr varScale="1">
        <p:scale>
          <a:sx n="90" d="100"/>
          <a:sy n="90" d="100"/>
        </p:scale>
        <p:origin x="41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Logan" userId="b2045608-957d-4981-8a31-32b6130eded0" providerId="ADAL" clId="{10740E14-1663-423F-8C94-693E5A18AD82}"/>
    <pc:docChg chg="addSld delSld modSld addSection delSection modSection modNotesMaster modHandout">
      <pc:chgData name="Douglas Logan" userId="b2045608-957d-4981-8a31-32b6130eded0" providerId="ADAL" clId="{10740E14-1663-423F-8C94-693E5A18AD82}" dt="2021-09-24T16:50:55.949" v="110" actId="20577"/>
      <pc:docMkLst>
        <pc:docMk/>
      </pc:docMkLst>
      <pc:sldChg chg="del">
        <pc:chgData name="Douglas Logan" userId="b2045608-957d-4981-8a31-32b6130eded0" providerId="ADAL" clId="{10740E14-1663-423F-8C94-693E5A18AD82}" dt="2021-09-23T19:07:29.102" v="4" actId="47"/>
        <pc:sldMkLst>
          <pc:docMk/>
          <pc:sldMk cId="3499675049" sldId="316"/>
        </pc:sldMkLst>
      </pc:sldChg>
      <pc:sldChg chg="modSp add del">
        <pc:chgData name="Douglas Logan" userId="b2045608-957d-4981-8a31-32b6130eded0" providerId="ADAL" clId="{10740E14-1663-423F-8C94-693E5A18AD82}" dt="2021-09-24T16:49:59.955" v="48" actId="47"/>
        <pc:sldMkLst>
          <pc:docMk/>
          <pc:sldMk cId="3089528815" sldId="320"/>
        </pc:sldMkLst>
        <pc:spChg chg="mod">
          <ac:chgData name="Douglas Logan" userId="b2045608-957d-4981-8a31-32b6130eded0" providerId="ADAL" clId="{10740E14-1663-423F-8C94-693E5A18AD82}" dt="2021-09-23T19:08:14.982" v="45" actId="20577"/>
          <ac:spMkLst>
            <pc:docMk/>
            <pc:sldMk cId="3089528815" sldId="320"/>
            <ac:spMk id="3" creationId="{803B0A02-E2DE-4235-B74B-F2427606CFE1}"/>
          </ac:spMkLst>
        </pc:spChg>
      </pc:sldChg>
      <pc:sldChg chg="modSp add">
        <pc:chgData name="Douglas Logan" userId="b2045608-957d-4981-8a31-32b6130eded0" providerId="ADAL" clId="{10740E14-1663-423F-8C94-693E5A18AD82}" dt="2021-09-24T16:50:55.949" v="110" actId="20577"/>
        <pc:sldMkLst>
          <pc:docMk/>
          <pc:sldMk cId="1693646139" sldId="321"/>
        </pc:sldMkLst>
        <pc:spChg chg="mod">
          <ac:chgData name="Douglas Logan" userId="b2045608-957d-4981-8a31-32b6130eded0" providerId="ADAL" clId="{10740E14-1663-423F-8C94-693E5A18AD82}" dt="2021-09-24T16:50:55.949" v="110" actId="20577"/>
          <ac:spMkLst>
            <pc:docMk/>
            <pc:sldMk cId="1693646139" sldId="321"/>
            <ac:spMk id="3" creationId="{803B0A02-E2DE-4235-B74B-F2427606CFE1}"/>
          </ac:spMkLst>
        </pc:spChg>
      </pc:sldChg>
      <pc:sldChg chg="add">
        <pc:chgData name="Douglas Logan" userId="b2045608-957d-4981-8a31-32b6130eded0" providerId="ADAL" clId="{10740E14-1663-423F-8C94-693E5A18AD82}" dt="2021-09-24T16:49:56.481" v="47"/>
        <pc:sldMkLst>
          <pc:docMk/>
          <pc:sldMk cId="3487447363"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62B48F5-BACC-47D6-A0F7-82FBF9C6BC85}" type="datetimeFigureOut">
              <a:rPr lang="en-US"/>
              <a:t>9/24/2021</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5ACAF8E-318A-4EFE-8633-D9E72ABCE0ED}" type="slidenum">
              <a:rPr/>
              <a:t>‹#›</a:t>
            </a:fld>
            <a:endParaRPr dirty="0"/>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CB1CD00-5424-4675-AB18-2C419B060449}" type="datetimeFigureOut">
              <a:rPr lang="en-US"/>
              <a:t>9/24/2021</a:t>
            </a:fld>
            <a:endParaRPr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EE2CF44-2B13-41B4-A334-1CDF534EEBBF}" type="slidenum">
              <a:rPr/>
              <a:t>‹#›</a:t>
            </a:fld>
            <a:endParaRPr dirty="0"/>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2</a:t>
            </a:fld>
            <a:endParaRPr lang="en-US" dirty="0"/>
          </a:p>
        </p:txBody>
      </p:sp>
    </p:spTree>
    <p:extLst>
      <p:ext uri="{BB962C8B-B14F-4D97-AF65-F5344CB8AC3E}">
        <p14:creationId xmlns:p14="http://schemas.microsoft.com/office/powerpoint/2010/main" val="176235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3</a:t>
            </a:fld>
            <a:endParaRPr lang="en-US" dirty="0"/>
          </a:p>
        </p:txBody>
      </p:sp>
    </p:spTree>
    <p:extLst>
      <p:ext uri="{BB962C8B-B14F-4D97-AF65-F5344CB8AC3E}">
        <p14:creationId xmlns:p14="http://schemas.microsoft.com/office/powerpoint/2010/main" val="370499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4</a:t>
            </a:fld>
            <a:endParaRPr lang="en-US" dirty="0"/>
          </a:p>
        </p:txBody>
      </p:sp>
    </p:spTree>
    <p:extLst>
      <p:ext uri="{BB962C8B-B14F-4D97-AF65-F5344CB8AC3E}">
        <p14:creationId xmlns:p14="http://schemas.microsoft.com/office/powerpoint/2010/main" val="220780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5</a:t>
            </a:fld>
            <a:endParaRPr lang="en-US" dirty="0"/>
          </a:p>
        </p:txBody>
      </p:sp>
    </p:spTree>
    <p:extLst>
      <p:ext uri="{BB962C8B-B14F-4D97-AF65-F5344CB8AC3E}">
        <p14:creationId xmlns:p14="http://schemas.microsoft.com/office/powerpoint/2010/main" val="132008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6</a:t>
            </a:fld>
            <a:endParaRPr lang="en-US" dirty="0"/>
          </a:p>
        </p:txBody>
      </p:sp>
    </p:spTree>
    <p:extLst>
      <p:ext uri="{BB962C8B-B14F-4D97-AF65-F5344CB8AC3E}">
        <p14:creationId xmlns:p14="http://schemas.microsoft.com/office/powerpoint/2010/main" val="19581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2592 more DUPS than DSDs</a:t>
            </a:r>
          </a:p>
        </p:txBody>
      </p:sp>
      <p:sp>
        <p:nvSpPr>
          <p:cNvPr id="4" name="Slide Number Placeholder 3"/>
          <p:cNvSpPr>
            <a:spLocks noGrp="1"/>
          </p:cNvSpPr>
          <p:nvPr>
            <p:ph type="sldNum" sz="quarter" idx="5"/>
          </p:nvPr>
        </p:nvSpPr>
        <p:spPr/>
        <p:txBody>
          <a:bodyPr/>
          <a:lstStyle/>
          <a:p>
            <a:fld id="{5EE2CF44-2B13-41B4-A334-1CDF534EEBBF}" type="slidenum">
              <a:rPr lang="en-US" smtClean="0"/>
              <a:t>7</a:t>
            </a:fld>
            <a:endParaRPr lang="en-US" dirty="0"/>
          </a:p>
        </p:txBody>
      </p:sp>
    </p:spTree>
    <p:extLst>
      <p:ext uri="{BB962C8B-B14F-4D97-AF65-F5344CB8AC3E}">
        <p14:creationId xmlns:p14="http://schemas.microsoft.com/office/powerpoint/2010/main" val="510322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bwMode="gray">
          <a:xfrm>
            <a:off x="0" y="1905000"/>
            <a:ext cx="12188952" cy="3048000"/>
          </a:xfrm>
          <a:prstGeom prst="rect">
            <a:avLst/>
          </a:prstGeom>
          <a:solidFill>
            <a:schemeClr val="bg1">
              <a:lumMod val="50000"/>
              <a:lumOff val="50000"/>
              <a:alpha val="50000"/>
            </a:schemeClr>
          </a:solidFill>
          <a:ln w="25400">
            <a:solidFill>
              <a:srgbClr val="25B2F2">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black">
          <a:xfrm>
            <a:off x="152400" y="2057400"/>
            <a:ext cx="11887200" cy="2743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white">
          <a:xfrm>
            <a:off x="1219200" y="3227305"/>
            <a:ext cx="10134600" cy="838200"/>
          </a:xfrm>
          <a:prstGeom prst="rect">
            <a:avLst/>
          </a:prstGeom>
        </p:spPr>
        <p:txBody>
          <a:bodyPr anchor="b">
            <a:normAutofit/>
          </a:bodyPr>
          <a:lstStyle>
            <a:lvl1pPr algn="l">
              <a:lnSpc>
                <a:spcPct val="80000"/>
              </a:lnSpc>
              <a:defRPr sz="5400" baseline="0">
                <a:solidFill>
                  <a:schemeClr val="tx1"/>
                </a:solidFill>
              </a:defRPr>
            </a:lvl1pPr>
          </a:lstStyle>
          <a:p>
            <a:r>
              <a:rPr lang="en-US" dirty="0"/>
              <a:t>Click to edit Master Title</a:t>
            </a:r>
          </a:p>
        </p:txBody>
      </p:sp>
      <p:sp>
        <p:nvSpPr>
          <p:cNvPr id="3" name="Subtitle 2"/>
          <p:cNvSpPr>
            <a:spLocks noGrp="1"/>
          </p:cNvSpPr>
          <p:nvPr>
            <p:ph type="subTitle" idx="1"/>
          </p:nvPr>
        </p:nvSpPr>
        <p:spPr bwMode="white">
          <a:xfrm>
            <a:off x="571500" y="2819400"/>
            <a:ext cx="10058400" cy="412718"/>
          </a:xfrm>
          <a:prstGeom prst="rect">
            <a:avLst/>
          </a:prstGeom>
        </p:spPr>
        <p:txBody>
          <a:bodyPr>
            <a:normAutofit/>
          </a:bodyPr>
          <a:lstStyle>
            <a:lvl1pPr marL="0" indent="0" algn="l">
              <a:spcBef>
                <a:spcPts val="0"/>
              </a:spcBef>
              <a:buNone/>
              <a:defRPr sz="2000">
                <a:solidFill>
                  <a:srgbClr val="25B2F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791200"/>
            <a:ext cx="3254502" cy="853403"/>
          </a:xfrm>
          <a:prstGeom prst="rect">
            <a:avLst/>
          </a:prstGeom>
        </p:spPr>
      </p:pic>
    </p:spTree>
    <p:extLst>
      <p:ext uri="{BB962C8B-B14F-4D97-AF65-F5344CB8AC3E}">
        <p14:creationId xmlns:p14="http://schemas.microsoft.com/office/powerpoint/2010/main" val="79886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bwMode="gray">
          <a:xfrm>
            <a:off x="0" y="2209800"/>
            <a:ext cx="12192000" cy="2286000"/>
          </a:xfrm>
          <a:prstGeom prst="rect">
            <a:avLst/>
          </a:prstGeom>
          <a:solidFill>
            <a:schemeClr val="bg2">
              <a:alpha val="50000"/>
            </a:schemeClr>
          </a:solidFill>
          <a:ln w="25400">
            <a:solidFill>
              <a:srgbClr val="25B2F2">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black">
          <a:xfrm>
            <a:off x="152400" y="2362200"/>
            <a:ext cx="11887200" cy="19811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bwMode="white">
          <a:xfrm>
            <a:off x="646176" y="2971800"/>
            <a:ext cx="10896600" cy="838200"/>
          </a:xfrm>
          <a:prstGeom prst="rect">
            <a:avLst/>
          </a:prstGeom>
        </p:spPr>
        <p:txBody>
          <a:bodyPr anchor="b">
            <a:normAutofit/>
          </a:bodyPr>
          <a:lstStyle>
            <a:lvl1pPr algn="ctr">
              <a:lnSpc>
                <a:spcPct val="80000"/>
              </a:lnSpc>
              <a:defRPr sz="5400" baseline="0">
                <a:solidFill>
                  <a:schemeClr val="tx1"/>
                </a:solidFill>
              </a:defRPr>
            </a:lvl1pPr>
          </a:lstStyle>
          <a:p>
            <a:r>
              <a:rPr lang="en-US" dirty="0"/>
              <a:t>Click to edit 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5791200"/>
            <a:ext cx="3254502" cy="853403"/>
          </a:xfrm>
          <a:prstGeom prst="rect">
            <a:avLst/>
          </a:prstGeom>
        </p:spPr>
      </p:pic>
    </p:spTree>
    <p:extLst>
      <p:ext uri="{BB962C8B-B14F-4D97-AF65-F5344CB8AC3E}">
        <p14:creationId xmlns:p14="http://schemas.microsoft.com/office/powerpoint/2010/main" val="350677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bwMode="black">
          <a:xfrm>
            <a:off x="457200" y="1219200"/>
            <a:ext cx="11277600" cy="5257800"/>
          </a:xfrm>
          <a:prstGeom prst="rect">
            <a:avLst/>
          </a:prstGeom>
          <a:solidFill>
            <a:schemeClr val="bg1"/>
          </a:solidFill>
          <a:ln w="25400">
            <a:solidFill>
              <a:srgbClr val="25B2F2">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1447800"/>
            <a:ext cx="10820400" cy="685800"/>
          </a:xfrm>
          <a:prstGeom prst="rect">
            <a:avLst/>
          </a:prstGeom>
        </p:spPr>
        <p:txBody>
          <a:bodyPr/>
          <a:lstStyle>
            <a:lvl1pPr>
              <a:defRPr baseline="0">
                <a:solidFill>
                  <a:srgbClr val="92D050"/>
                </a:solidFill>
              </a:defRPr>
            </a:lvl1pPr>
          </a:lstStyle>
          <a:p>
            <a:r>
              <a:rPr lang="en-US" dirty="0"/>
              <a:t>Click to edit section title</a:t>
            </a:r>
          </a:p>
        </p:txBody>
      </p:sp>
      <p:sp>
        <p:nvSpPr>
          <p:cNvPr id="3" name="Content Placeholder 2"/>
          <p:cNvSpPr>
            <a:spLocks noGrp="1"/>
          </p:cNvSpPr>
          <p:nvPr>
            <p:ph idx="1"/>
          </p:nvPr>
        </p:nvSpPr>
        <p:spPr>
          <a:xfrm>
            <a:off x="685800" y="2209801"/>
            <a:ext cx="9601200" cy="40386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30269"/>
            <a:ext cx="2873502" cy="753496"/>
          </a:xfrm>
          <a:prstGeom prst="rect">
            <a:avLst/>
          </a:prstGeom>
        </p:spPr>
      </p:pic>
      <p:sp>
        <p:nvSpPr>
          <p:cNvPr id="12" name="Text Placeholder 12"/>
          <p:cNvSpPr>
            <a:spLocks noGrp="1"/>
          </p:cNvSpPr>
          <p:nvPr>
            <p:ph type="body" sz="quarter" idx="12" hasCustomPrompt="1"/>
          </p:nvPr>
        </p:nvSpPr>
        <p:spPr>
          <a:xfrm>
            <a:off x="3429000" y="304800"/>
            <a:ext cx="8305800" cy="604434"/>
          </a:xfrm>
          <a:prstGeom prst="rect">
            <a:avLst/>
          </a:prstGeom>
        </p:spPr>
        <p:txBody>
          <a:bodyPr>
            <a:normAutofit/>
          </a:bodyPr>
          <a:lstStyle>
            <a:lvl1pPr marL="0" indent="0">
              <a:buNone/>
              <a:defRPr sz="4000" b="1">
                <a:solidFill>
                  <a:schemeClr val="tx1"/>
                </a:solidFill>
                <a:effectLst>
                  <a:outerShdw blurRad="50800" dist="50800" dir="2700000" algn="tl">
                    <a:srgbClr val="000000"/>
                  </a:outerShdw>
                </a:effectLst>
                <a:latin typeface="Orbitron" panose="02000000000000000000" pitchFamily="2" charset="0"/>
                <a:cs typeface="Times New Roman" panose="02020603050405020304" pitchFamily="18" charset="0"/>
              </a:defRPr>
            </a:lvl1pPr>
          </a:lstStyle>
          <a:p>
            <a:pPr lvl="0"/>
            <a:r>
              <a:rPr lang="en-US" dirty="0"/>
              <a:t>Click to edit slide title</a:t>
            </a:r>
          </a:p>
        </p:txBody>
      </p:sp>
      <p:sp>
        <p:nvSpPr>
          <p:cNvPr id="8" name="Footer Placeholder 5"/>
          <p:cNvSpPr>
            <a:spLocks noGrp="1"/>
          </p:cNvSpPr>
          <p:nvPr>
            <p:ph type="ftr" sz="quarter" idx="3"/>
          </p:nvPr>
        </p:nvSpPr>
        <p:spPr>
          <a:xfrm>
            <a:off x="0" y="6553200"/>
            <a:ext cx="12192000" cy="228600"/>
          </a:xfrm>
          <a:prstGeom prst="rect">
            <a:avLst/>
          </a:prstGeom>
        </p:spPr>
        <p:txBody>
          <a:bodyPr/>
          <a:lstStyle>
            <a:lvl1pPr algn="ctr">
              <a:defRPr sz="1200"/>
            </a:lvl1pPr>
          </a:lstStyle>
          <a:p>
            <a:r>
              <a:rPr lang="en-US" dirty="0"/>
              <a:t>© Copyright 2017  -  Cyber Ninjas -  All Rights Reserved  -  Slide </a:t>
            </a:r>
            <a:fld id="{61419AA3-A83A-4C9B-80B0-1B99D4CE9AEC}"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1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30269"/>
            <a:ext cx="2873502" cy="753496"/>
          </a:xfrm>
          <a:prstGeom prst="rect">
            <a:avLst/>
          </a:prstGeom>
        </p:spPr>
      </p:pic>
      <p:sp>
        <p:nvSpPr>
          <p:cNvPr id="17" name="Text Placeholder 12"/>
          <p:cNvSpPr>
            <a:spLocks noGrp="1"/>
          </p:cNvSpPr>
          <p:nvPr>
            <p:ph type="body" sz="quarter" idx="12" hasCustomPrompt="1"/>
          </p:nvPr>
        </p:nvSpPr>
        <p:spPr>
          <a:xfrm>
            <a:off x="3429000" y="304800"/>
            <a:ext cx="8305800" cy="604434"/>
          </a:xfrm>
          <a:prstGeom prst="rect">
            <a:avLst/>
          </a:prstGeom>
        </p:spPr>
        <p:txBody>
          <a:bodyPr>
            <a:normAutofit/>
          </a:bodyPr>
          <a:lstStyle>
            <a:lvl1pPr marL="0" indent="0">
              <a:buNone/>
              <a:defRPr sz="4000" b="1">
                <a:solidFill>
                  <a:schemeClr val="tx1"/>
                </a:solidFill>
                <a:effectLst>
                  <a:outerShdw blurRad="50800" dist="50800" dir="2700000" algn="tl">
                    <a:srgbClr val="000000"/>
                  </a:outerShdw>
                </a:effectLst>
                <a:latin typeface="Times New Roman" panose="02020603050405020304" pitchFamily="18" charset="0"/>
                <a:cs typeface="Times New Roman" panose="02020603050405020304" pitchFamily="18" charset="0"/>
              </a:defRPr>
            </a:lvl1pPr>
          </a:lstStyle>
          <a:p>
            <a:pPr lvl="0"/>
            <a:r>
              <a:rPr lang="en-US" dirty="0"/>
              <a:t>Click to edit slide title</a:t>
            </a:r>
          </a:p>
        </p:txBody>
      </p:sp>
      <p:sp>
        <p:nvSpPr>
          <p:cNvPr id="18" name="Rectangle 17"/>
          <p:cNvSpPr/>
          <p:nvPr userDrawn="1"/>
        </p:nvSpPr>
        <p:spPr bwMode="black">
          <a:xfrm>
            <a:off x="457200" y="1219200"/>
            <a:ext cx="11277600" cy="5257800"/>
          </a:xfrm>
          <a:prstGeom prst="rect">
            <a:avLst/>
          </a:prstGeom>
          <a:solidFill>
            <a:schemeClr val="bg1"/>
          </a:solidFill>
          <a:ln w="25400">
            <a:solidFill>
              <a:srgbClr val="25B2F2">
                <a:alpha val="75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a:spLocks noGrp="1"/>
          </p:cNvSpPr>
          <p:nvPr>
            <p:ph type="title" hasCustomPrompt="1"/>
          </p:nvPr>
        </p:nvSpPr>
        <p:spPr>
          <a:xfrm>
            <a:off x="685800" y="1447800"/>
            <a:ext cx="10820400" cy="685800"/>
          </a:xfrm>
          <a:prstGeom prst="rect">
            <a:avLst/>
          </a:prstGeom>
        </p:spPr>
        <p:txBody>
          <a:bodyPr/>
          <a:lstStyle>
            <a:lvl1pPr>
              <a:defRPr baseline="0">
                <a:solidFill>
                  <a:srgbClr val="92D050"/>
                </a:solidFill>
              </a:defRPr>
            </a:lvl1pPr>
          </a:lstStyle>
          <a:p>
            <a:r>
              <a:rPr lang="en-US" dirty="0"/>
              <a:t>Click to edit section title</a:t>
            </a:r>
          </a:p>
        </p:txBody>
      </p:sp>
      <p:sp>
        <p:nvSpPr>
          <p:cNvPr id="20" name="Content Placeholder 2"/>
          <p:cNvSpPr>
            <a:spLocks noGrp="1"/>
          </p:cNvSpPr>
          <p:nvPr>
            <p:ph idx="1"/>
          </p:nvPr>
        </p:nvSpPr>
        <p:spPr>
          <a:xfrm>
            <a:off x="685800" y="2209801"/>
            <a:ext cx="5257800" cy="40386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idx="13"/>
          </p:nvPr>
        </p:nvSpPr>
        <p:spPr>
          <a:xfrm>
            <a:off x="6248400" y="2209801"/>
            <a:ext cx="5257800" cy="4038600"/>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5"/>
          <p:cNvSpPr>
            <a:spLocks noGrp="1"/>
          </p:cNvSpPr>
          <p:nvPr>
            <p:ph type="ftr" sz="quarter" idx="3"/>
          </p:nvPr>
        </p:nvSpPr>
        <p:spPr>
          <a:xfrm>
            <a:off x="0" y="6553200"/>
            <a:ext cx="12192000" cy="228600"/>
          </a:xfrm>
          <a:prstGeom prst="rect">
            <a:avLst/>
          </a:prstGeom>
        </p:spPr>
        <p:txBody>
          <a:bodyPr/>
          <a:lstStyle>
            <a:lvl1pPr algn="ctr">
              <a:defRPr sz="1200"/>
            </a:lvl1pPr>
          </a:lstStyle>
          <a:p>
            <a:r>
              <a:rPr lang="en-US" dirty="0"/>
              <a:t>© Copyright 2017  -  Cyber Ninjas -  All Rights Reserved  -  Slide </a:t>
            </a:r>
            <a:fld id="{61419AA3-A83A-4C9B-80B0-1B99D4CE9AEC}" type="slidenum">
              <a:rPr lang="en-US" smtClean="0"/>
              <a:pPr/>
              <a:t>‹#›</a:t>
            </a:fld>
            <a:endParaRPr lang="en-US" dirty="0"/>
          </a:p>
        </p:txBody>
      </p:sp>
    </p:spTree>
    <p:extLst>
      <p:ext uri="{BB962C8B-B14F-4D97-AF65-F5344CB8AC3E}">
        <p14:creationId xmlns:p14="http://schemas.microsoft.com/office/powerpoint/2010/main" val="4044567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bg1">
              <a:lumMod val="95000"/>
              <a:lumOff val="5000"/>
            </a:schemeClr>
          </a:fgClr>
          <a:bgClr>
            <a:schemeClr val="bg1"/>
          </a:bgClr>
        </a:pattFill>
        <a:effectLst/>
      </p:bgPr>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0" y="6553200"/>
            <a:ext cx="12192000" cy="228600"/>
          </a:xfrm>
          <a:prstGeom prst="rect">
            <a:avLst/>
          </a:prstGeom>
        </p:spPr>
        <p:txBody>
          <a:bodyPr/>
          <a:lstStyle>
            <a:lvl1pPr algn="ctr">
              <a:defRPr sz="1200"/>
            </a:lvl1pPr>
          </a:lstStyle>
          <a:p>
            <a:r>
              <a:rPr lang="en-US" dirty="0"/>
              <a:t>© Copyright 2017  -  Cyber Ninjas -  All Rights Reserved  -  Slide </a:t>
            </a:r>
            <a:fld id="{61419AA3-A83A-4C9B-80B0-1B99D4CE9AEC}"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sldNum="0" hdr="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Recommendations</a:t>
            </a:r>
          </a:p>
        </p:txBody>
      </p:sp>
    </p:spTree>
    <p:extLst>
      <p:ext uri="{BB962C8B-B14F-4D97-AF65-F5344CB8AC3E}">
        <p14:creationId xmlns:p14="http://schemas.microsoft.com/office/powerpoint/2010/main" val="144411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Voter Rolls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r>
              <a:rPr lang="en-US" dirty="0"/>
              <a:t>Legislation should be considered that links voter roll registration to changes in driver’s licenses or other state identification.</a:t>
            </a:r>
          </a:p>
          <a:p>
            <a:r>
              <a:rPr lang="en-US" dirty="0"/>
              <a:t>Legislation should be considered that requires voter rolls be validated against the NCOA both 90 days or more prior to the election, in addition to a week before mail-in ballots are sent out. This validates whether a mail-in ballot should be sent before its sent. </a:t>
            </a:r>
          </a:p>
          <a:p>
            <a:r>
              <a:rPr lang="en-US" dirty="0"/>
              <a:t>Legislation should be considered that gives a legally required frequency where the voter rolls should be periodically be compared against ERIC, the Social Security’s Master Death List, or other commercially available tools that give access to this information. </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2</a:t>
            </a:fld>
            <a:endParaRPr lang="en-US" sz="1000" dirty="0"/>
          </a:p>
        </p:txBody>
      </p:sp>
    </p:spTree>
    <p:extLst>
      <p:ext uri="{BB962C8B-B14F-4D97-AF65-F5344CB8AC3E}">
        <p14:creationId xmlns:p14="http://schemas.microsoft.com/office/powerpoint/2010/main" val="6371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Election Software</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a:lnSpc>
                <a:spcPct val="107000"/>
              </a:lnSpc>
            </a:pPr>
            <a:r>
              <a:rPr lang="en-US" dirty="0">
                <a:effectLst/>
                <a:latin typeface="Calibri" panose="020F0502020204030204" pitchFamily="34" charset="0"/>
                <a:ea typeface="SimSun" panose="02010600030101010101" pitchFamily="2" charset="-122"/>
                <a:cs typeface="Arial" panose="020B0604020202020204" pitchFamily="34" charset="0"/>
              </a:rPr>
              <a:t>Legislation should be considered that would require applications developed and utilized for voter rolls or voting to be developed to rigorous standards that ensure the confidentiality and integrity of the systems. </a:t>
            </a:r>
          </a:p>
          <a:p>
            <a:pPr lvl="1">
              <a:lnSpc>
                <a:spcPct val="107000"/>
              </a:lnSpc>
            </a:pPr>
            <a:r>
              <a:rPr lang="en-US" sz="2000" dirty="0">
                <a:effectLst/>
                <a:latin typeface="Calibri" panose="020F0502020204030204" pitchFamily="34" charset="0"/>
                <a:ea typeface="SimSun" panose="02010600030101010101" pitchFamily="2" charset="-122"/>
                <a:cs typeface="Arial" panose="020B0604020202020204" pitchFamily="34" charset="0"/>
              </a:rPr>
              <a:t>Open Web Application Security Project (OWASP) Application Security Verification Standard (ASVS) Level 3 is recommended.</a:t>
            </a:r>
          </a:p>
          <a:p>
            <a:pPr marL="365760" lvl="1" indent="0">
              <a:lnSpc>
                <a:spcPct val="107000"/>
              </a:lnSpc>
              <a:buNone/>
            </a:pPr>
            <a:endParaRPr lang="en-US" sz="20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06000"/>
              </a:lnSpc>
              <a:spcBef>
                <a:spcPts val="0"/>
              </a:spcBef>
              <a:spcAft>
                <a:spcPts val="800"/>
              </a:spcAft>
            </a:pPr>
            <a:r>
              <a:rPr lang="en-US" dirty="0">
                <a:effectLst/>
                <a:latin typeface="Calibri" panose="020F0502020204030204" pitchFamily="34" charset="0"/>
                <a:ea typeface="SimSun" panose="02010600030101010101" pitchFamily="2" charset="-122"/>
                <a:cs typeface="Arial" panose="020B0604020202020204" pitchFamily="34" charset="0"/>
              </a:rPr>
              <a:t>Legislation should be considered which requires voter roll and </a:t>
            </a:r>
            <a:r>
              <a:rPr lang="en-US" dirty="0">
                <a:latin typeface="Calibri" panose="020F0502020204030204" pitchFamily="34" charset="0"/>
                <a:ea typeface="SimSun" panose="02010600030101010101" pitchFamily="2" charset="-122"/>
                <a:cs typeface="Arial" panose="020B0604020202020204" pitchFamily="34" charset="0"/>
              </a:rPr>
              <a:t>voting equipment, or any other election software to go through regular assessments to confirm ASVS Level 3 requirements are meant.</a:t>
            </a:r>
          </a:p>
          <a:p>
            <a:pPr marL="685800" lvl="2">
              <a:lnSpc>
                <a:spcPct val="106000"/>
              </a:lnSpc>
              <a:spcBef>
                <a:spcPts val="0"/>
              </a:spcBef>
              <a:spcAft>
                <a:spcPts val="800"/>
              </a:spcAft>
            </a:pPr>
            <a:r>
              <a:rPr lang="en-US" sz="2000" dirty="0">
                <a:effectLst/>
                <a:latin typeface="Calibri" panose="020F0502020204030204" pitchFamily="34" charset="0"/>
                <a:ea typeface="SimSun" panose="02010600030101010101" pitchFamily="2" charset="-122"/>
                <a:cs typeface="Arial" panose="020B0604020202020204" pitchFamily="34" charset="0"/>
              </a:rPr>
              <a:t>Software should not be allowed to </a:t>
            </a:r>
            <a:r>
              <a:rPr lang="en-US" sz="2000" dirty="0">
                <a:latin typeface="Calibri" panose="020F0502020204030204" pitchFamily="34" charset="0"/>
                <a:ea typeface="SimSun" panose="02010600030101010101" pitchFamily="2" charset="-122"/>
                <a:cs typeface="Arial" panose="020B0604020202020204" pitchFamily="34" charset="0"/>
              </a:rPr>
              <a:t>be utilized until any Critical or High issues are remediated and there should be a remediation plan for other severity vulnerabilities. </a:t>
            </a:r>
            <a:endParaRPr lang="en-US" sz="2000" dirty="0">
              <a:effectLst/>
              <a:latin typeface="Calibri" panose="020F0502020204030204" pitchFamily="34" charset="0"/>
              <a:ea typeface="SimSun" panose="02010600030101010101" pitchFamily="2" charset="-122"/>
              <a:cs typeface="Arial" panose="020B0604020202020204" pitchFamily="34" charset="0"/>
            </a:endParaRP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3</a:t>
            </a:fld>
            <a:endParaRPr lang="en-US" sz="1000" dirty="0"/>
          </a:p>
        </p:txBody>
      </p:sp>
    </p:spTree>
    <p:extLst>
      <p:ext uri="{BB962C8B-B14F-4D97-AF65-F5344CB8AC3E}">
        <p14:creationId xmlns:p14="http://schemas.microsoft.com/office/powerpoint/2010/main" val="27791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Voting Machines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requires following all CISA Guidelines for Election Systems and Equipment, the documentation of any variations among these guidelines, and the signing off on a risk memo by the appropriate party for any derivations from those guidelines.</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which requires the assignment of individual usernames and passwords for all election related equipment and matters.</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a:t>
            </a:r>
            <a:r>
              <a:rPr lang="en-US" sz="1800" dirty="0">
                <a:latin typeface="Calibri" panose="020F0502020204030204" pitchFamily="34" charset="0"/>
                <a:ea typeface="SimSun" panose="02010600030101010101" pitchFamily="2" charset="-122"/>
                <a:cs typeface="Arial" panose="020B0604020202020204" pitchFamily="34" charset="0"/>
              </a:rPr>
              <a:t>d that requires the real-time network monitoring of all election equipment, even on air gapped networks.</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would prohibit internet capable Election Management System Servers or similar equipment from being utilized; or any other type of hardware or equipment that could potentially allow remote access. </a:t>
            </a:r>
            <a:endParaRPr lang="en-US" sz="1800" dirty="0">
              <a:latin typeface="Calibri" panose="020F0502020204030204" pitchFamily="34" charset="0"/>
              <a:ea typeface="SimSun" panose="02010600030101010101" pitchFamily="2" charset="-122"/>
              <a:cs typeface="Arial" panose="020B0604020202020204" pitchFamily="34" charset="0"/>
            </a:endParaRPr>
          </a:p>
          <a:p>
            <a:pPr marL="365760" lvl="1">
              <a:lnSpc>
                <a:spcPct val="106000"/>
              </a:lnSpc>
              <a:spcBef>
                <a:spcPts val="0"/>
              </a:spcBef>
              <a:spcAft>
                <a:spcPts val="800"/>
              </a:spcAft>
            </a:pPr>
            <a:r>
              <a:rPr lang="en-US" sz="1600" dirty="0">
                <a:effectLst/>
                <a:latin typeface="Calibri" panose="020F0502020204030204" pitchFamily="34" charset="0"/>
                <a:ea typeface="SimSun" panose="02010600030101010101" pitchFamily="2" charset="-122"/>
                <a:cs typeface="Arial" panose="020B0604020202020204" pitchFamily="34" charset="0"/>
              </a:rPr>
              <a:t>No built-in capability such as a Wi-Fi card or </a:t>
            </a:r>
            <a:r>
              <a:rPr lang="en-US" sz="1600" dirty="0">
                <a:latin typeface="Calibri" panose="020F0502020204030204" pitchFamily="34" charset="0"/>
                <a:ea typeface="SimSun" panose="02010600030101010101" pitchFamily="2" charset="-122"/>
                <a:cs typeface="Arial" panose="020B0604020202020204" pitchFamily="34" charset="0"/>
              </a:rPr>
              <a:t>cellular modem, regardless of whether this used. </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4</a:t>
            </a:fld>
            <a:endParaRPr lang="en-US" sz="1000" dirty="0"/>
          </a:p>
        </p:txBody>
      </p:sp>
    </p:spTree>
    <p:extLst>
      <p:ext uri="{BB962C8B-B14F-4D97-AF65-F5344CB8AC3E}">
        <p14:creationId xmlns:p14="http://schemas.microsoft.com/office/powerpoint/2010/main" val="37166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Voting Machines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Furthermore, County employees should have access to all administrative functions of all election equipment and have sufficient access to independently validate any configuration items on the device without requiring the involvement of any 3</a:t>
            </a:r>
            <a:r>
              <a:rPr lang="en-US" sz="1800" baseline="30000" dirty="0">
                <a:effectLst/>
                <a:latin typeface="Calibri" panose="020F0502020204030204" pitchFamily="34" charset="0"/>
                <a:ea typeface="SimSun" panose="02010600030101010101" pitchFamily="2" charset="-122"/>
                <a:cs typeface="Arial" panose="020B0604020202020204" pitchFamily="34" charset="0"/>
              </a:rPr>
              <a:t>rd</a:t>
            </a:r>
            <a:r>
              <a:rPr lang="en-US" sz="1800" dirty="0">
                <a:effectLst/>
                <a:latin typeface="Calibri" panose="020F0502020204030204" pitchFamily="34" charset="0"/>
                <a:ea typeface="SimSun" panose="02010600030101010101" pitchFamily="2" charset="-122"/>
                <a:cs typeface="Arial" panose="020B0604020202020204" pitchFamily="34" charset="0"/>
              </a:rPr>
              <a:t> party vendor.</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In addition, electronic voting machines must always have a paper backup of all ballots which can be used to confirm that votes were cast as intended; and these machines must be regularly maintained according to the vendors recommended maintenance schedule.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would require that paper stocks utilized on election day conform to manufacturer recommendations to ensure that the paper that has been tested in the device is what is actually utilized to cast votes.</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5</a:t>
            </a:fld>
            <a:endParaRPr lang="en-US" sz="1000" dirty="0"/>
          </a:p>
        </p:txBody>
      </p:sp>
    </p:spTree>
    <p:extLst>
      <p:ext uri="{BB962C8B-B14F-4D97-AF65-F5344CB8AC3E}">
        <p14:creationId xmlns:p14="http://schemas.microsoft.com/office/powerpoint/2010/main" val="36183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Election Audits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creates an election audit department in charge of regularly conducting audits on a rotating basis across all counties in Arizona after elections.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requires batches of ballots to be clearly labeled, separated from each other in a manner where they cannot easily mix together, and easily connected to the batches run through the tabulation equipment for easy auditing of the system.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to penalize purposely inhibiting a legislative investigation, or an officially sanctioned audit of an election.</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6</a:t>
            </a:fld>
            <a:endParaRPr lang="en-US" sz="1000" dirty="0"/>
          </a:p>
        </p:txBody>
      </p:sp>
    </p:spTree>
    <p:extLst>
      <p:ext uri="{BB962C8B-B14F-4D97-AF65-F5344CB8AC3E}">
        <p14:creationId xmlns:p14="http://schemas.microsoft.com/office/powerpoint/2010/main" val="5796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D66BEA-1A56-4A08-A3E9-8739ABF428FB}"/>
              </a:ext>
            </a:extLst>
          </p:cNvPr>
          <p:cNvSpPr>
            <a:spLocks noGrp="1"/>
          </p:cNvSpPr>
          <p:nvPr>
            <p:ph type="body" sz="quarter" idx="12"/>
          </p:nvPr>
        </p:nvSpPr>
        <p:spPr>
          <a:xfrm>
            <a:off x="3429000" y="304800"/>
            <a:ext cx="8305800" cy="604434"/>
          </a:xfrm>
        </p:spPr>
        <p:txBody>
          <a:bodyPr>
            <a:normAutofit/>
          </a:bodyPr>
          <a:lstStyle/>
          <a:p>
            <a:r>
              <a:rPr lang="en-US" sz="3700" dirty="0"/>
              <a:t>Recommendations – MC Forensic Audit</a:t>
            </a:r>
          </a:p>
        </p:txBody>
      </p:sp>
      <p:sp>
        <p:nvSpPr>
          <p:cNvPr id="2" name="Title 1">
            <a:extLst>
              <a:ext uri="{FF2B5EF4-FFF2-40B4-BE49-F238E27FC236}">
                <a16:creationId xmlns:a16="http://schemas.microsoft.com/office/drawing/2014/main" id="{66612B8C-F8AE-479A-9A23-4DA1DC403131}"/>
              </a:ext>
            </a:extLst>
          </p:cNvPr>
          <p:cNvSpPr>
            <a:spLocks noGrp="1"/>
          </p:cNvSpPr>
          <p:nvPr>
            <p:ph type="title"/>
          </p:nvPr>
        </p:nvSpPr>
        <p:spPr>
          <a:xfrm>
            <a:off x="685800" y="1447800"/>
            <a:ext cx="10820400" cy="685800"/>
          </a:xfrm>
        </p:spPr>
        <p:txBody>
          <a:bodyPr>
            <a:normAutofit/>
          </a:bodyPr>
          <a:lstStyle/>
          <a:p>
            <a:r>
              <a:rPr lang="en-US" dirty="0"/>
              <a:t>Ballots</a:t>
            </a:r>
          </a:p>
        </p:txBody>
      </p:sp>
      <p:sp>
        <p:nvSpPr>
          <p:cNvPr id="3" name="Content Placeholder 2">
            <a:extLst>
              <a:ext uri="{FF2B5EF4-FFF2-40B4-BE49-F238E27FC236}">
                <a16:creationId xmlns:a16="http://schemas.microsoft.com/office/drawing/2014/main" id="{803B0A02-E2DE-4235-B74B-F2427606CFE1}"/>
              </a:ext>
            </a:extLst>
          </p:cNvPr>
          <p:cNvSpPr>
            <a:spLocks noGrp="1"/>
          </p:cNvSpPr>
          <p:nvPr>
            <p:ph idx="13"/>
          </p:nvPr>
        </p:nvSpPr>
        <p:spPr>
          <a:xfrm>
            <a:off x="609600" y="2159000"/>
            <a:ext cx="10896600" cy="4038600"/>
          </a:xfrm>
        </p:spPr>
        <p:txBody>
          <a:bodyPr>
            <a:normAutofit/>
          </a:bodyPr>
          <a:lstStyle/>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be considered that will make ballot images and the Cast Vote Record artifacts from an election that is published within a few days of the results being certified for increased transparency and accountability in the election process.</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Legislation should further be considered that would require all ballots to be cast on paper by hand utilizing paper with security features such as watermarks or similar technology; with a detailed accounting of what paper(s) and the quantities utilized for any given election cycle. </a:t>
            </a:r>
          </a:p>
          <a:p>
            <a:pPr marL="0" marR="0">
              <a:lnSpc>
                <a:spcPct val="106000"/>
              </a:lnSpc>
              <a:spcBef>
                <a:spcPts val="0"/>
              </a:spcBef>
              <a:spcAft>
                <a:spcPts val="800"/>
              </a:spcAft>
            </a:pPr>
            <a:r>
              <a:rPr lang="en-US" sz="1800" dirty="0">
                <a:effectLst/>
                <a:latin typeface="Calibri" panose="020F0502020204030204" pitchFamily="34" charset="0"/>
                <a:ea typeface="SimSun" panose="02010600030101010101" pitchFamily="2" charset="-122"/>
                <a:cs typeface="Arial" panose="020B0604020202020204" pitchFamily="34" charset="0"/>
              </a:rPr>
              <a:t>Mail-in voting should incorporate an objective standard of verification for early voter identification, similar to the ID requirements required for in person voting.</a:t>
            </a:r>
            <a:endParaRPr lang="en-US" dirty="0"/>
          </a:p>
          <a:p>
            <a:endParaRPr lang="en-US" dirty="0"/>
          </a:p>
        </p:txBody>
      </p:sp>
      <p:sp>
        <p:nvSpPr>
          <p:cNvPr id="5" name="Footer Placeholder 4">
            <a:extLst>
              <a:ext uri="{FF2B5EF4-FFF2-40B4-BE49-F238E27FC236}">
                <a16:creationId xmlns:a16="http://schemas.microsoft.com/office/drawing/2014/main" id="{E35BC7C4-8208-4BDB-BB11-85680B55202F}"/>
              </a:ext>
            </a:extLst>
          </p:cNvPr>
          <p:cNvSpPr>
            <a:spLocks noGrp="1"/>
          </p:cNvSpPr>
          <p:nvPr>
            <p:ph type="ftr" sz="quarter" idx="3"/>
          </p:nvPr>
        </p:nvSpPr>
        <p:spPr>
          <a:xfrm>
            <a:off x="0" y="6553200"/>
            <a:ext cx="12192000" cy="228600"/>
          </a:xfrm>
        </p:spPr>
        <p:txBody>
          <a:bodyPr>
            <a:normAutofit/>
          </a:bodyPr>
          <a:lstStyle/>
          <a:p>
            <a:pPr>
              <a:lnSpc>
                <a:spcPct val="90000"/>
              </a:lnSpc>
              <a:spcAft>
                <a:spcPts val="600"/>
              </a:spcAft>
            </a:pPr>
            <a:r>
              <a:rPr lang="en-US" sz="1000" dirty="0"/>
              <a:t>© Copyright 2021  -  Cyber Ninjas -  All Rights Reserved  -  Slide </a:t>
            </a:r>
            <a:fld id="{61419AA3-A83A-4C9B-80B0-1B99D4CE9AEC}" type="slidenum">
              <a:rPr lang="en-US" sz="1000" smtClean="0"/>
              <a:pPr>
                <a:lnSpc>
                  <a:spcPct val="90000"/>
                </a:lnSpc>
                <a:spcAft>
                  <a:spcPts val="600"/>
                </a:spcAft>
              </a:pPr>
              <a:t>7</a:t>
            </a:fld>
            <a:endParaRPr lang="en-US" sz="1000" dirty="0"/>
          </a:p>
        </p:txBody>
      </p:sp>
    </p:spTree>
    <p:extLst>
      <p:ext uri="{BB962C8B-B14F-4D97-AF65-F5344CB8AC3E}">
        <p14:creationId xmlns:p14="http://schemas.microsoft.com/office/powerpoint/2010/main" val="32810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ch Computer 16x9">
  <a:themeElements>
    <a:clrScheme name="Custom 1">
      <a:dk1>
        <a:srgbClr val="000000"/>
      </a:dk1>
      <a:lt1>
        <a:sysClr val="window" lastClr="FFFFFF"/>
      </a:lt1>
      <a:dk2>
        <a:srgbClr val="4D4D4D"/>
      </a:dk2>
      <a:lt2>
        <a:srgbClr val="DDDDDD"/>
      </a:lt2>
      <a:accent1>
        <a:srgbClr val="25B2F2"/>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ustom 2">
      <a:majorFont>
        <a:latin typeface="Orbitron"/>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Template.potx" id="{3F3FBB20-BC0F-4174-8E51-9AB839D00D0A}" vid="{F98801B2-77FF-4A7C-ADCB-6D9982B2DAF1}"/>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545DDB8D29CA4CB621273A288D4321" ma:contentTypeVersion="14" ma:contentTypeDescription="Create a new document." ma:contentTypeScope="" ma:versionID="6d1e7f02edca0f65aeda06bf6d05cf22">
  <xsd:schema xmlns:xsd="http://www.w3.org/2001/XMLSchema" xmlns:xs="http://www.w3.org/2001/XMLSchema" xmlns:p="http://schemas.microsoft.com/office/2006/metadata/properties" xmlns:ns2="0f6f339a-e1ac-40e8-9ad9-ca0c820b3777" xmlns:ns3="08684573-bf01-4be4-a6b6-c58a323eb455" targetNamespace="http://schemas.microsoft.com/office/2006/metadata/properties" ma:root="true" ma:fieldsID="4706ec3856958b1581b672c7ac6be5e0" ns2:_="" ns3:_="">
    <xsd:import namespace="0f6f339a-e1ac-40e8-9ad9-ca0c820b3777"/>
    <xsd:import namespace="08684573-bf01-4be4-a6b6-c58a323eb45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f339a-e1ac-40e8-9ad9-ca0c820b377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8684573-bf01-4be4-a6b6-c58a323eb4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911158-C229-41AC-8821-C9D50212765F}">
  <ds:schemaRefs>
    <ds:schemaRef ds:uri="08684573-bf01-4be4-a6b6-c58a323eb455"/>
    <ds:schemaRef ds:uri="0f6f339a-e1ac-40e8-9ad9-ca0c820b3777"/>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33BADEBA-0C88-4D98-9B4A-37FF0FC26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f339a-e1ac-40e8-9ad9-ca0c820b3777"/>
    <ds:schemaRef ds:uri="08684573-bf01-4be4-a6b6-c58a323eb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56197A-1D01-42BF-ADBC-109A3DA4E1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DefaultTemplate</Template>
  <TotalTime>1361</TotalTime>
  <Words>843</Words>
  <Application>Microsoft Office PowerPoint</Application>
  <PresentationFormat>Widescreen</PresentationFormat>
  <Paragraphs>56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Times New Roman</vt:lpstr>
      <vt:lpstr>Candara</vt:lpstr>
      <vt:lpstr>Calibri</vt:lpstr>
      <vt:lpstr>Orbitron</vt:lpstr>
      <vt:lpstr>Tech Computer 16x9</vt:lpstr>
      <vt:lpstr>Recommendations</vt:lpstr>
      <vt:lpstr>Voter Rolls</vt:lpstr>
      <vt:lpstr>Election Software</vt:lpstr>
      <vt:lpstr>Voting Machines</vt:lpstr>
      <vt:lpstr>Voting Machines</vt:lpstr>
      <vt:lpstr>Election Audits</vt:lpstr>
      <vt:lpstr>Ballots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Setup</dc:title>
  <dc:creator>Natalie McLaughlin</dc:creator>
  <cp:keywords/>
  <cp:lastModifiedBy>Douglas Logan</cp:lastModifiedBy>
  <cp:revision>28</cp:revision>
  <cp:lastPrinted>2021-09-24T02:42:13Z</cp:lastPrinted>
  <dcterms:created xsi:type="dcterms:W3CDTF">2021-09-23T08:33:28Z</dcterms:created>
  <dcterms:modified xsi:type="dcterms:W3CDTF">2021-09-24T17:32:15Z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y fmtid="{D5CDD505-2E9C-101B-9397-08002B2CF9AE}" pid="3" name="ContentTypeId">
    <vt:lpwstr>0x010100E1545DDB8D29CA4CB621273A288D4321</vt:lpwstr>
  </property>
</Properties>
</file>